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Proxima Nova"/>
      <p:regular r:id="rId10"/>
      <p:bold r:id="rId11"/>
      <p:italic r:id="rId12"/>
      <p:boldItalic r:id="rId13"/>
    </p:embeddedFont>
    <p:embeddedFont>
      <p:font typeface="Nunito"/>
      <p:regular r:id="rId14"/>
      <p:bold r:id="rId15"/>
      <p:italic r:id="rId16"/>
      <p:boldItalic r:id="rId17"/>
    </p:embeddedFont>
    <p:embeddedFont>
      <p:font typeface="Maven Pro"/>
      <p:regular r:id="rId18"/>
      <p:bold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ProximaNova-bold.fntdata"/><Relationship Id="rId10" Type="http://schemas.openxmlformats.org/officeDocument/2006/relationships/font" Target="fonts/ProximaNova-regular.fntdata"/><Relationship Id="rId13" Type="http://schemas.openxmlformats.org/officeDocument/2006/relationships/font" Target="fonts/ProximaNova-boldItalic.fntdata"/><Relationship Id="rId12" Type="http://schemas.openxmlformats.org/officeDocument/2006/relationships/font" Target="fonts/ProximaNova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Nunito-bold.fntdata"/><Relationship Id="rId14" Type="http://schemas.openxmlformats.org/officeDocument/2006/relationships/font" Target="fonts/Nunito-regular.fntdata"/><Relationship Id="rId17" Type="http://schemas.openxmlformats.org/officeDocument/2006/relationships/font" Target="fonts/Nunito-boldItalic.fntdata"/><Relationship Id="rId16" Type="http://schemas.openxmlformats.org/officeDocument/2006/relationships/font" Target="fonts/Nunito-italic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MavenPro-bold.fntdata"/><Relationship Id="rId6" Type="http://schemas.openxmlformats.org/officeDocument/2006/relationships/slide" Target="slides/slide1.xml"/><Relationship Id="rId18" Type="http://schemas.openxmlformats.org/officeDocument/2006/relationships/font" Target="fonts/MavenPro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6ec04337a3_0_3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6ec04337a3_0_3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7d765f64e2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8" name="Google Shape;288;g7d765f64e2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7e8caf6307_1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4" name="Google Shape;294;g7e8caf6307_1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3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7343003" y="3409675"/>
            <a:ext cx="1691422" cy="1732548"/>
            <a:chOff x="7343003" y="3409675"/>
            <a:chExt cx="1691422" cy="1732548"/>
          </a:xfrm>
        </p:grpSpPr>
        <p:grpSp>
          <p:nvGrpSpPr>
            <p:cNvPr id="11" name="Google Shape;11;p2"/>
            <p:cNvGrpSpPr/>
            <p:nvPr/>
          </p:nvGrpSpPr>
          <p:grpSpPr>
            <a:xfrm>
              <a:off x="7343003" y="4453711"/>
              <a:ext cx="316800" cy="688513"/>
              <a:chOff x="7343003" y="4453711"/>
              <a:chExt cx="316800" cy="688513"/>
            </a:xfrm>
          </p:grpSpPr>
          <p:sp>
            <p:nvSpPr>
              <p:cNvPr id="12" name="Google Shape;12;p2"/>
              <p:cNvSpPr/>
              <p:nvPr/>
            </p:nvSpPr>
            <p:spPr>
              <a:xfrm>
                <a:off x="7343003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" name="Google Shape;13;p2"/>
              <p:cNvSpPr/>
              <p:nvPr/>
            </p:nvSpPr>
            <p:spPr>
              <a:xfrm>
                <a:off x="7343003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" name="Google Shape;14;p2"/>
            <p:cNvGrpSpPr/>
            <p:nvPr/>
          </p:nvGrpSpPr>
          <p:grpSpPr>
            <a:xfrm>
              <a:off x="7801210" y="4105700"/>
              <a:ext cx="316800" cy="1036523"/>
              <a:chOff x="7801210" y="4105700"/>
              <a:chExt cx="316800" cy="1036523"/>
            </a:xfrm>
          </p:grpSpPr>
          <p:sp>
            <p:nvSpPr>
              <p:cNvPr id="15" name="Google Shape;15;p2"/>
              <p:cNvSpPr/>
              <p:nvPr/>
            </p:nvSpPr>
            <p:spPr>
              <a:xfrm>
                <a:off x="7801210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>
                <a:off x="7801210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7801210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" name="Google Shape;18;p2"/>
            <p:cNvGrpSpPr/>
            <p:nvPr/>
          </p:nvGrpSpPr>
          <p:grpSpPr>
            <a:xfrm>
              <a:off x="8259418" y="3757688"/>
              <a:ext cx="316800" cy="1384535"/>
              <a:chOff x="8259418" y="3757688"/>
              <a:chExt cx="316800" cy="1384535"/>
            </a:xfrm>
          </p:grpSpPr>
          <p:sp>
            <p:nvSpPr>
              <p:cNvPr id="19" name="Google Shape;19;p2"/>
              <p:cNvSpPr/>
              <p:nvPr/>
            </p:nvSpPr>
            <p:spPr>
              <a:xfrm>
                <a:off x="8259418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8259418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8259418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8259418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" name="Google Shape;23;p2"/>
            <p:cNvGrpSpPr/>
            <p:nvPr/>
          </p:nvGrpSpPr>
          <p:grpSpPr>
            <a:xfrm>
              <a:off x="8717625" y="3409675"/>
              <a:ext cx="316800" cy="1732548"/>
              <a:chOff x="8717625" y="3409675"/>
              <a:chExt cx="316800" cy="1732548"/>
            </a:xfrm>
          </p:grpSpPr>
          <p:sp>
            <p:nvSpPr>
              <p:cNvPr id="24" name="Google Shape;24;p2"/>
              <p:cNvSpPr/>
              <p:nvPr/>
            </p:nvSpPr>
            <p:spPr>
              <a:xfrm>
                <a:off x="8717625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8717625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8717625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>
                <a:off x="8717625" y="3409675"/>
                <a:ext cx="316800" cy="1732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8717625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9" name="Google Shape;29;p2"/>
          <p:cNvGrpSpPr/>
          <p:nvPr/>
        </p:nvGrpSpPr>
        <p:grpSpPr>
          <a:xfrm>
            <a:off x="5043503" y="0"/>
            <a:ext cx="3814072" cy="3839102"/>
            <a:chOff x="5043503" y="0"/>
            <a:chExt cx="3814072" cy="3839102"/>
          </a:xfrm>
        </p:grpSpPr>
        <p:sp>
          <p:nvSpPr>
            <p:cNvPr id="30" name="Google Shape;30;p2"/>
            <p:cNvSpPr/>
            <p:nvPr/>
          </p:nvSpPr>
          <p:spPr>
            <a:xfrm>
              <a:off x="8460975" y="1817775"/>
              <a:ext cx="396600" cy="3966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 rot="-9830444">
              <a:off x="6469759" y="3480728"/>
              <a:ext cx="320148" cy="320148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2" name="Google Shape;32;p2"/>
            <p:cNvGrpSpPr/>
            <p:nvPr/>
          </p:nvGrpSpPr>
          <p:grpSpPr>
            <a:xfrm>
              <a:off x="7647812" y="2704283"/>
              <a:ext cx="635219" cy="635219"/>
              <a:chOff x="6725724" y="2701260"/>
              <a:chExt cx="1208101" cy="1208100"/>
            </a:xfrm>
          </p:grpSpPr>
          <p:sp>
            <p:nvSpPr>
              <p:cNvPr id="33" name="Google Shape;33;p2"/>
              <p:cNvSpPr/>
              <p:nvPr/>
            </p:nvSpPr>
            <p:spPr>
              <a:xfrm rot="5400000">
                <a:off x="6725725" y="2701260"/>
                <a:ext cx="1208100" cy="12081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 rot="5400000">
                <a:off x="6725724" y="2701260"/>
                <a:ext cx="1208100" cy="1208100"/>
              </a:xfrm>
              <a:prstGeom prst="pie">
                <a:avLst>
                  <a:gd fmla="val 8244818" name="adj1"/>
                  <a:gd fmla="val 16246175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 rot="5400000">
                <a:off x="6954988" y="2930398"/>
                <a:ext cx="749700" cy="7497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6" name="Google Shape;36;p2"/>
            <p:cNvSpPr/>
            <p:nvPr/>
          </p:nvSpPr>
          <p:spPr>
            <a:xfrm>
              <a:off x="8460975" y="1817775"/>
              <a:ext cx="396600" cy="396600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7" name="Google Shape;37;p2"/>
            <p:cNvGrpSpPr/>
            <p:nvPr/>
          </p:nvGrpSpPr>
          <p:grpSpPr>
            <a:xfrm>
              <a:off x="7952720" y="179238"/>
              <a:ext cx="873165" cy="873003"/>
              <a:chOff x="7754428" y="208725"/>
              <a:chExt cx="541800" cy="541800"/>
            </a:xfrm>
          </p:grpSpPr>
          <p:sp>
            <p:nvSpPr>
              <p:cNvPr id="38" name="Google Shape;38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40" name="Google Shape;40;p2"/>
            <p:cNvSpPr/>
            <p:nvPr/>
          </p:nvSpPr>
          <p:spPr>
            <a:xfrm>
              <a:off x="5399840" y="356365"/>
              <a:ext cx="2577000" cy="25770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 rot="2043858">
              <a:off x="5503813" y="460310"/>
              <a:ext cx="2369480" cy="236948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399795" y="360281"/>
              <a:ext cx="2577000" cy="2577000"/>
            </a:xfrm>
            <a:prstGeom prst="pie">
              <a:avLst>
                <a:gd fmla="val 8801158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 rot="2044777">
              <a:off x="5911449" y="867729"/>
              <a:ext cx="1554223" cy="15542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399795" y="356358"/>
              <a:ext cx="2577000" cy="2577000"/>
            </a:xfrm>
            <a:prstGeom prst="pie">
              <a:avLst>
                <a:gd fmla="val 1255410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 rot="-9830444">
              <a:off x="6469759" y="3480727"/>
              <a:ext cx="320148" cy="320148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6" name="Google Shape;46;p2"/>
          <p:cNvSpPr txBox="1"/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2"/>
          <p:cNvSpPr txBox="1"/>
          <p:nvPr>
            <p:ph idx="1" type="subTitle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oogle Shape;142;p11"/>
          <p:cNvGrpSpPr/>
          <p:nvPr/>
        </p:nvGrpSpPr>
        <p:grpSpPr>
          <a:xfrm>
            <a:off x="52" y="4099200"/>
            <a:ext cx="9144036" cy="1044300"/>
            <a:chOff x="52" y="4099200"/>
            <a:chExt cx="9144036" cy="1044300"/>
          </a:xfrm>
        </p:grpSpPr>
        <p:grpSp>
          <p:nvGrpSpPr>
            <p:cNvPr id="143" name="Google Shape;143;p11"/>
            <p:cNvGrpSpPr/>
            <p:nvPr/>
          </p:nvGrpSpPr>
          <p:grpSpPr>
            <a:xfrm>
              <a:off x="52" y="4309200"/>
              <a:ext cx="231622" cy="834300"/>
              <a:chOff x="2688737" y="4301380"/>
              <a:chExt cx="231900" cy="834300"/>
            </a:xfrm>
          </p:grpSpPr>
          <p:sp>
            <p:nvSpPr>
              <p:cNvPr id="144" name="Google Shape;144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" name="Google Shape;145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" name="Google Shape;146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" name="Google Shape;147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8" name="Google Shape;148;p11"/>
            <p:cNvGrpSpPr/>
            <p:nvPr/>
          </p:nvGrpSpPr>
          <p:grpSpPr>
            <a:xfrm>
              <a:off x="371406" y="4099200"/>
              <a:ext cx="231622" cy="1044300"/>
              <a:chOff x="2688737" y="4091380"/>
              <a:chExt cx="231900" cy="1044300"/>
            </a:xfrm>
          </p:grpSpPr>
          <p:sp>
            <p:nvSpPr>
              <p:cNvPr id="149" name="Google Shape;149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" name="Google Shape;150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" name="Google Shape;15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" name="Google Shape;152;p11"/>
              <p:cNvSpPr/>
              <p:nvPr/>
            </p:nvSpPr>
            <p:spPr>
              <a:xfrm flipH="1">
                <a:off x="2688737" y="4091380"/>
                <a:ext cx="2319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" name="Google Shape;153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4" name="Google Shape;154;p11"/>
            <p:cNvGrpSpPr/>
            <p:nvPr/>
          </p:nvGrpSpPr>
          <p:grpSpPr>
            <a:xfrm>
              <a:off x="742761" y="4309200"/>
              <a:ext cx="231622" cy="834300"/>
              <a:chOff x="2688737" y="4301380"/>
              <a:chExt cx="231900" cy="834300"/>
            </a:xfrm>
          </p:grpSpPr>
          <p:sp>
            <p:nvSpPr>
              <p:cNvPr id="155" name="Google Shape;155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" name="Google Shape;156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" name="Google Shape;157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" name="Google Shape;158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9" name="Google Shape;159;p11"/>
            <p:cNvGrpSpPr/>
            <p:nvPr/>
          </p:nvGrpSpPr>
          <p:grpSpPr>
            <a:xfrm>
              <a:off x="1114115" y="4518900"/>
              <a:ext cx="231622" cy="624600"/>
              <a:chOff x="2688737" y="4511080"/>
              <a:chExt cx="231900" cy="624600"/>
            </a:xfrm>
          </p:grpSpPr>
          <p:sp>
            <p:nvSpPr>
              <p:cNvPr id="160" name="Google Shape;160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" name="Google Shape;16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" name="Google Shape;162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3" name="Google Shape;163;p11"/>
            <p:cNvGrpSpPr/>
            <p:nvPr/>
          </p:nvGrpSpPr>
          <p:grpSpPr>
            <a:xfrm>
              <a:off x="1856753" y="4099200"/>
              <a:ext cx="231600" cy="1044300"/>
              <a:chOff x="1856753" y="4099200"/>
              <a:chExt cx="231600" cy="1044300"/>
            </a:xfrm>
          </p:grpSpPr>
          <p:sp>
            <p:nvSpPr>
              <p:cNvPr id="164" name="Google Shape;164;p11"/>
              <p:cNvSpPr/>
              <p:nvPr/>
            </p:nvSpPr>
            <p:spPr>
              <a:xfrm flipH="1">
                <a:off x="185675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" name="Google Shape;165;p11"/>
              <p:cNvSpPr/>
              <p:nvPr/>
            </p:nvSpPr>
            <p:spPr>
              <a:xfrm flipH="1">
                <a:off x="185675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" name="Google Shape;166;p11"/>
              <p:cNvSpPr/>
              <p:nvPr/>
            </p:nvSpPr>
            <p:spPr>
              <a:xfrm flipH="1">
                <a:off x="185675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" name="Google Shape;167;p11"/>
              <p:cNvSpPr/>
              <p:nvPr/>
            </p:nvSpPr>
            <p:spPr>
              <a:xfrm flipH="1">
                <a:off x="1856753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" name="Google Shape;168;p11"/>
              <p:cNvSpPr/>
              <p:nvPr/>
            </p:nvSpPr>
            <p:spPr>
              <a:xfrm flipH="1">
                <a:off x="185675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9" name="Google Shape;169;p11"/>
            <p:cNvGrpSpPr/>
            <p:nvPr/>
          </p:nvGrpSpPr>
          <p:grpSpPr>
            <a:xfrm>
              <a:off x="2228107" y="4309200"/>
              <a:ext cx="231600" cy="834300"/>
              <a:chOff x="2228107" y="4309200"/>
              <a:chExt cx="231600" cy="834300"/>
            </a:xfrm>
          </p:grpSpPr>
          <p:sp>
            <p:nvSpPr>
              <p:cNvPr id="170" name="Google Shape;170;p11"/>
              <p:cNvSpPr/>
              <p:nvPr/>
            </p:nvSpPr>
            <p:spPr>
              <a:xfrm flipH="1">
                <a:off x="222810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" name="Google Shape;171;p11"/>
              <p:cNvSpPr/>
              <p:nvPr/>
            </p:nvSpPr>
            <p:spPr>
              <a:xfrm flipH="1">
                <a:off x="2228107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" name="Google Shape;172;p11"/>
              <p:cNvSpPr/>
              <p:nvPr/>
            </p:nvSpPr>
            <p:spPr>
              <a:xfrm flipH="1">
                <a:off x="222810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3" name="Google Shape;173;p11"/>
              <p:cNvSpPr/>
              <p:nvPr/>
            </p:nvSpPr>
            <p:spPr>
              <a:xfrm flipH="1">
                <a:off x="222810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4" name="Google Shape;174;p11"/>
            <p:cNvGrpSpPr/>
            <p:nvPr/>
          </p:nvGrpSpPr>
          <p:grpSpPr>
            <a:xfrm>
              <a:off x="2599462" y="4518900"/>
              <a:ext cx="231600" cy="624600"/>
              <a:chOff x="2599462" y="4518900"/>
              <a:chExt cx="231600" cy="624600"/>
            </a:xfrm>
          </p:grpSpPr>
          <p:sp>
            <p:nvSpPr>
              <p:cNvPr id="175" name="Google Shape;175;p11"/>
              <p:cNvSpPr/>
              <p:nvPr/>
            </p:nvSpPr>
            <p:spPr>
              <a:xfrm flipH="1">
                <a:off x="259946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6" name="Google Shape;176;p11"/>
              <p:cNvSpPr/>
              <p:nvPr/>
            </p:nvSpPr>
            <p:spPr>
              <a:xfrm flipH="1">
                <a:off x="259946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7" name="Google Shape;177;p11"/>
              <p:cNvSpPr/>
              <p:nvPr/>
            </p:nvSpPr>
            <p:spPr>
              <a:xfrm flipH="1">
                <a:off x="259946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8" name="Google Shape;178;p11"/>
            <p:cNvGrpSpPr/>
            <p:nvPr/>
          </p:nvGrpSpPr>
          <p:grpSpPr>
            <a:xfrm>
              <a:off x="3342171" y="4099200"/>
              <a:ext cx="231600" cy="1044300"/>
              <a:chOff x="3342171" y="4099200"/>
              <a:chExt cx="231600" cy="1044300"/>
            </a:xfrm>
          </p:grpSpPr>
          <p:sp>
            <p:nvSpPr>
              <p:cNvPr id="179" name="Google Shape;179;p11"/>
              <p:cNvSpPr/>
              <p:nvPr/>
            </p:nvSpPr>
            <p:spPr>
              <a:xfrm flipH="1">
                <a:off x="334217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0" name="Google Shape;180;p11"/>
              <p:cNvSpPr/>
              <p:nvPr/>
            </p:nvSpPr>
            <p:spPr>
              <a:xfrm flipH="1">
                <a:off x="334217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" name="Google Shape;181;p11"/>
              <p:cNvSpPr/>
              <p:nvPr/>
            </p:nvSpPr>
            <p:spPr>
              <a:xfrm flipH="1">
                <a:off x="334217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" name="Google Shape;182;p11"/>
              <p:cNvSpPr/>
              <p:nvPr/>
            </p:nvSpPr>
            <p:spPr>
              <a:xfrm flipH="1">
                <a:off x="3342171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" name="Google Shape;183;p11"/>
              <p:cNvSpPr/>
              <p:nvPr/>
            </p:nvSpPr>
            <p:spPr>
              <a:xfrm flipH="1">
                <a:off x="334217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4" name="Google Shape;184;p11"/>
            <p:cNvGrpSpPr/>
            <p:nvPr/>
          </p:nvGrpSpPr>
          <p:grpSpPr>
            <a:xfrm>
              <a:off x="3713525" y="4309200"/>
              <a:ext cx="231600" cy="834300"/>
              <a:chOff x="3713525" y="4309200"/>
              <a:chExt cx="231600" cy="834300"/>
            </a:xfrm>
          </p:grpSpPr>
          <p:sp>
            <p:nvSpPr>
              <p:cNvPr id="185" name="Google Shape;185;p11"/>
              <p:cNvSpPr/>
              <p:nvPr/>
            </p:nvSpPr>
            <p:spPr>
              <a:xfrm flipH="1">
                <a:off x="371352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" name="Google Shape;186;p11"/>
              <p:cNvSpPr/>
              <p:nvPr/>
            </p:nvSpPr>
            <p:spPr>
              <a:xfrm flipH="1">
                <a:off x="3713525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7" name="Google Shape;187;p11"/>
              <p:cNvSpPr/>
              <p:nvPr/>
            </p:nvSpPr>
            <p:spPr>
              <a:xfrm flipH="1">
                <a:off x="371352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" name="Google Shape;188;p11"/>
              <p:cNvSpPr/>
              <p:nvPr/>
            </p:nvSpPr>
            <p:spPr>
              <a:xfrm flipH="1">
                <a:off x="371352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9" name="Google Shape;189;p11"/>
            <p:cNvGrpSpPr/>
            <p:nvPr/>
          </p:nvGrpSpPr>
          <p:grpSpPr>
            <a:xfrm>
              <a:off x="1485398" y="4309200"/>
              <a:ext cx="231600" cy="834300"/>
              <a:chOff x="1485398" y="4309200"/>
              <a:chExt cx="231600" cy="834300"/>
            </a:xfrm>
          </p:grpSpPr>
          <p:sp>
            <p:nvSpPr>
              <p:cNvPr id="190" name="Google Shape;190;p11"/>
              <p:cNvSpPr/>
              <p:nvPr/>
            </p:nvSpPr>
            <p:spPr>
              <a:xfrm flipH="1">
                <a:off x="148539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" name="Google Shape;191;p11"/>
              <p:cNvSpPr/>
              <p:nvPr/>
            </p:nvSpPr>
            <p:spPr>
              <a:xfrm flipH="1">
                <a:off x="148539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" name="Google Shape;192;p11"/>
              <p:cNvSpPr/>
              <p:nvPr/>
            </p:nvSpPr>
            <p:spPr>
              <a:xfrm flipH="1">
                <a:off x="148539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" name="Google Shape;193;p11"/>
              <p:cNvSpPr/>
              <p:nvPr/>
            </p:nvSpPr>
            <p:spPr>
              <a:xfrm flipH="1">
                <a:off x="148539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4" name="Google Shape;194;p11"/>
            <p:cNvGrpSpPr/>
            <p:nvPr/>
          </p:nvGrpSpPr>
          <p:grpSpPr>
            <a:xfrm>
              <a:off x="4084879" y="4518900"/>
              <a:ext cx="231600" cy="624600"/>
              <a:chOff x="4084879" y="4518900"/>
              <a:chExt cx="231600" cy="624600"/>
            </a:xfrm>
          </p:grpSpPr>
          <p:sp>
            <p:nvSpPr>
              <p:cNvPr id="195" name="Google Shape;195;p11"/>
              <p:cNvSpPr/>
              <p:nvPr/>
            </p:nvSpPr>
            <p:spPr>
              <a:xfrm flipH="1">
                <a:off x="40848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" name="Google Shape;196;p11"/>
              <p:cNvSpPr/>
              <p:nvPr/>
            </p:nvSpPr>
            <p:spPr>
              <a:xfrm flipH="1">
                <a:off x="40848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" name="Google Shape;197;p11"/>
              <p:cNvSpPr/>
              <p:nvPr/>
            </p:nvSpPr>
            <p:spPr>
              <a:xfrm flipH="1">
                <a:off x="40848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8" name="Google Shape;198;p11"/>
            <p:cNvGrpSpPr/>
            <p:nvPr/>
          </p:nvGrpSpPr>
          <p:grpSpPr>
            <a:xfrm>
              <a:off x="2970816" y="4309200"/>
              <a:ext cx="231600" cy="834300"/>
              <a:chOff x="2970816" y="4309200"/>
              <a:chExt cx="231600" cy="834300"/>
            </a:xfrm>
          </p:grpSpPr>
          <p:sp>
            <p:nvSpPr>
              <p:cNvPr id="199" name="Google Shape;199;p11"/>
              <p:cNvSpPr/>
              <p:nvPr/>
            </p:nvSpPr>
            <p:spPr>
              <a:xfrm flipH="1">
                <a:off x="297081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0" name="Google Shape;200;p11"/>
              <p:cNvSpPr/>
              <p:nvPr/>
            </p:nvSpPr>
            <p:spPr>
              <a:xfrm flipH="1">
                <a:off x="297081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" name="Google Shape;201;p11"/>
              <p:cNvSpPr/>
              <p:nvPr/>
            </p:nvSpPr>
            <p:spPr>
              <a:xfrm flipH="1">
                <a:off x="297081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" name="Google Shape;202;p11"/>
              <p:cNvSpPr/>
              <p:nvPr/>
            </p:nvSpPr>
            <p:spPr>
              <a:xfrm flipH="1">
                <a:off x="297081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3" name="Google Shape;203;p11"/>
            <p:cNvGrpSpPr/>
            <p:nvPr/>
          </p:nvGrpSpPr>
          <p:grpSpPr>
            <a:xfrm>
              <a:off x="4456234" y="4309200"/>
              <a:ext cx="231600" cy="834300"/>
              <a:chOff x="4456234" y="4309200"/>
              <a:chExt cx="231600" cy="834300"/>
            </a:xfrm>
          </p:grpSpPr>
          <p:sp>
            <p:nvSpPr>
              <p:cNvPr id="204" name="Google Shape;204;p11"/>
              <p:cNvSpPr/>
              <p:nvPr/>
            </p:nvSpPr>
            <p:spPr>
              <a:xfrm flipH="1">
                <a:off x="445623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" name="Google Shape;205;p11"/>
              <p:cNvSpPr/>
              <p:nvPr/>
            </p:nvSpPr>
            <p:spPr>
              <a:xfrm flipH="1">
                <a:off x="445623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" name="Google Shape;206;p11"/>
              <p:cNvSpPr/>
              <p:nvPr/>
            </p:nvSpPr>
            <p:spPr>
              <a:xfrm flipH="1">
                <a:off x="445623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" name="Google Shape;207;p11"/>
              <p:cNvSpPr/>
              <p:nvPr/>
            </p:nvSpPr>
            <p:spPr>
              <a:xfrm flipH="1">
                <a:off x="445623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8" name="Google Shape;208;p11"/>
            <p:cNvGrpSpPr/>
            <p:nvPr/>
          </p:nvGrpSpPr>
          <p:grpSpPr>
            <a:xfrm>
              <a:off x="4827588" y="4099200"/>
              <a:ext cx="231600" cy="1044300"/>
              <a:chOff x="4827588" y="4099200"/>
              <a:chExt cx="231600" cy="1044300"/>
            </a:xfrm>
          </p:grpSpPr>
          <p:sp>
            <p:nvSpPr>
              <p:cNvPr id="209" name="Google Shape;209;p11"/>
              <p:cNvSpPr/>
              <p:nvPr/>
            </p:nvSpPr>
            <p:spPr>
              <a:xfrm flipH="1">
                <a:off x="48275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0" name="Google Shape;210;p11"/>
              <p:cNvSpPr/>
              <p:nvPr/>
            </p:nvSpPr>
            <p:spPr>
              <a:xfrm flipH="1">
                <a:off x="48275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1" name="Google Shape;211;p11"/>
              <p:cNvSpPr/>
              <p:nvPr/>
            </p:nvSpPr>
            <p:spPr>
              <a:xfrm flipH="1">
                <a:off x="48275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" name="Google Shape;212;p11"/>
              <p:cNvSpPr/>
              <p:nvPr/>
            </p:nvSpPr>
            <p:spPr>
              <a:xfrm flipH="1">
                <a:off x="4827588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" name="Google Shape;213;p11"/>
              <p:cNvSpPr/>
              <p:nvPr/>
            </p:nvSpPr>
            <p:spPr>
              <a:xfrm flipH="1">
                <a:off x="48275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4" name="Google Shape;214;p11"/>
            <p:cNvGrpSpPr/>
            <p:nvPr/>
          </p:nvGrpSpPr>
          <p:grpSpPr>
            <a:xfrm>
              <a:off x="5198943" y="4309200"/>
              <a:ext cx="231600" cy="834300"/>
              <a:chOff x="5198943" y="4309200"/>
              <a:chExt cx="231600" cy="834300"/>
            </a:xfrm>
          </p:grpSpPr>
          <p:sp>
            <p:nvSpPr>
              <p:cNvPr id="215" name="Google Shape;215;p11"/>
              <p:cNvSpPr/>
              <p:nvPr/>
            </p:nvSpPr>
            <p:spPr>
              <a:xfrm flipH="1">
                <a:off x="519894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" name="Google Shape;216;p11"/>
              <p:cNvSpPr/>
              <p:nvPr/>
            </p:nvSpPr>
            <p:spPr>
              <a:xfrm flipH="1">
                <a:off x="519894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" name="Google Shape;217;p11"/>
              <p:cNvSpPr/>
              <p:nvPr/>
            </p:nvSpPr>
            <p:spPr>
              <a:xfrm flipH="1">
                <a:off x="519894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8" name="Google Shape;218;p11"/>
              <p:cNvSpPr/>
              <p:nvPr/>
            </p:nvSpPr>
            <p:spPr>
              <a:xfrm flipH="1">
                <a:off x="519894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9" name="Google Shape;219;p11"/>
            <p:cNvGrpSpPr/>
            <p:nvPr/>
          </p:nvGrpSpPr>
          <p:grpSpPr>
            <a:xfrm>
              <a:off x="5570297" y="4518900"/>
              <a:ext cx="231600" cy="624600"/>
              <a:chOff x="5570297" y="4518900"/>
              <a:chExt cx="231600" cy="624600"/>
            </a:xfrm>
          </p:grpSpPr>
          <p:sp>
            <p:nvSpPr>
              <p:cNvPr id="220" name="Google Shape;220;p11"/>
              <p:cNvSpPr/>
              <p:nvPr/>
            </p:nvSpPr>
            <p:spPr>
              <a:xfrm flipH="1">
                <a:off x="557029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1" name="Google Shape;221;p11"/>
              <p:cNvSpPr/>
              <p:nvPr/>
            </p:nvSpPr>
            <p:spPr>
              <a:xfrm flipH="1">
                <a:off x="557029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2" name="Google Shape;222;p11"/>
              <p:cNvSpPr/>
              <p:nvPr/>
            </p:nvSpPr>
            <p:spPr>
              <a:xfrm flipH="1">
                <a:off x="557029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3" name="Google Shape;223;p11"/>
            <p:cNvGrpSpPr/>
            <p:nvPr/>
          </p:nvGrpSpPr>
          <p:grpSpPr>
            <a:xfrm>
              <a:off x="5941652" y="4309200"/>
              <a:ext cx="231600" cy="834300"/>
              <a:chOff x="5941652" y="4309200"/>
              <a:chExt cx="231600" cy="834300"/>
            </a:xfrm>
          </p:grpSpPr>
          <p:sp>
            <p:nvSpPr>
              <p:cNvPr id="224" name="Google Shape;224;p11"/>
              <p:cNvSpPr/>
              <p:nvPr/>
            </p:nvSpPr>
            <p:spPr>
              <a:xfrm flipH="1">
                <a:off x="594165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5" name="Google Shape;225;p11"/>
              <p:cNvSpPr/>
              <p:nvPr/>
            </p:nvSpPr>
            <p:spPr>
              <a:xfrm flipH="1">
                <a:off x="5941652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6" name="Google Shape;226;p11"/>
              <p:cNvSpPr/>
              <p:nvPr/>
            </p:nvSpPr>
            <p:spPr>
              <a:xfrm flipH="1">
                <a:off x="594165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7" name="Google Shape;227;p11"/>
              <p:cNvSpPr/>
              <p:nvPr/>
            </p:nvSpPr>
            <p:spPr>
              <a:xfrm flipH="1">
                <a:off x="594165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8" name="Google Shape;228;p11"/>
            <p:cNvGrpSpPr/>
            <p:nvPr/>
          </p:nvGrpSpPr>
          <p:grpSpPr>
            <a:xfrm>
              <a:off x="6313006" y="4099200"/>
              <a:ext cx="231600" cy="1044300"/>
              <a:chOff x="6313006" y="4099200"/>
              <a:chExt cx="231600" cy="1044300"/>
            </a:xfrm>
          </p:grpSpPr>
          <p:sp>
            <p:nvSpPr>
              <p:cNvPr id="229" name="Google Shape;229;p11"/>
              <p:cNvSpPr/>
              <p:nvPr/>
            </p:nvSpPr>
            <p:spPr>
              <a:xfrm flipH="1">
                <a:off x="631300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0" name="Google Shape;230;p11"/>
              <p:cNvSpPr/>
              <p:nvPr/>
            </p:nvSpPr>
            <p:spPr>
              <a:xfrm flipH="1">
                <a:off x="631300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1" name="Google Shape;231;p11"/>
              <p:cNvSpPr/>
              <p:nvPr/>
            </p:nvSpPr>
            <p:spPr>
              <a:xfrm flipH="1">
                <a:off x="631300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2" name="Google Shape;232;p11"/>
              <p:cNvSpPr/>
              <p:nvPr/>
            </p:nvSpPr>
            <p:spPr>
              <a:xfrm flipH="1">
                <a:off x="6313006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3" name="Google Shape;233;p11"/>
              <p:cNvSpPr/>
              <p:nvPr/>
            </p:nvSpPr>
            <p:spPr>
              <a:xfrm flipH="1">
                <a:off x="631300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4" name="Google Shape;234;p11"/>
            <p:cNvGrpSpPr/>
            <p:nvPr/>
          </p:nvGrpSpPr>
          <p:grpSpPr>
            <a:xfrm>
              <a:off x="6684361" y="4309200"/>
              <a:ext cx="231600" cy="834300"/>
              <a:chOff x="6684361" y="4309200"/>
              <a:chExt cx="231600" cy="834300"/>
            </a:xfrm>
          </p:grpSpPr>
          <p:sp>
            <p:nvSpPr>
              <p:cNvPr id="235" name="Google Shape;235;p11"/>
              <p:cNvSpPr/>
              <p:nvPr/>
            </p:nvSpPr>
            <p:spPr>
              <a:xfrm flipH="1">
                <a:off x="668436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6" name="Google Shape;236;p11"/>
              <p:cNvSpPr/>
              <p:nvPr/>
            </p:nvSpPr>
            <p:spPr>
              <a:xfrm flipH="1">
                <a:off x="668436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" name="Google Shape;237;p11"/>
              <p:cNvSpPr/>
              <p:nvPr/>
            </p:nvSpPr>
            <p:spPr>
              <a:xfrm flipH="1">
                <a:off x="668436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8" name="Google Shape;238;p11"/>
              <p:cNvSpPr/>
              <p:nvPr/>
            </p:nvSpPr>
            <p:spPr>
              <a:xfrm flipH="1">
                <a:off x="668436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9" name="Google Shape;239;p11"/>
            <p:cNvGrpSpPr/>
            <p:nvPr/>
          </p:nvGrpSpPr>
          <p:grpSpPr>
            <a:xfrm>
              <a:off x="7055715" y="4518900"/>
              <a:ext cx="231600" cy="624600"/>
              <a:chOff x="7055715" y="4518900"/>
              <a:chExt cx="231600" cy="624600"/>
            </a:xfrm>
          </p:grpSpPr>
          <p:sp>
            <p:nvSpPr>
              <p:cNvPr id="240" name="Google Shape;240;p11"/>
              <p:cNvSpPr/>
              <p:nvPr/>
            </p:nvSpPr>
            <p:spPr>
              <a:xfrm flipH="1">
                <a:off x="705571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1" name="Google Shape;241;p11"/>
              <p:cNvSpPr/>
              <p:nvPr/>
            </p:nvSpPr>
            <p:spPr>
              <a:xfrm flipH="1">
                <a:off x="705571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2" name="Google Shape;242;p11"/>
              <p:cNvSpPr/>
              <p:nvPr/>
            </p:nvSpPr>
            <p:spPr>
              <a:xfrm flipH="1">
                <a:off x="705571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3" name="Google Shape;243;p11"/>
            <p:cNvGrpSpPr/>
            <p:nvPr/>
          </p:nvGrpSpPr>
          <p:grpSpPr>
            <a:xfrm>
              <a:off x="7798424" y="4099200"/>
              <a:ext cx="231600" cy="1044300"/>
              <a:chOff x="7798424" y="4099200"/>
              <a:chExt cx="231600" cy="1044300"/>
            </a:xfrm>
          </p:grpSpPr>
          <p:sp>
            <p:nvSpPr>
              <p:cNvPr id="244" name="Google Shape;244;p11"/>
              <p:cNvSpPr/>
              <p:nvPr/>
            </p:nvSpPr>
            <p:spPr>
              <a:xfrm flipH="1">
                <a:off x="779842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5" name="Google Shape;245;p11"/>
              <p:cNvSpPr/>
              <p:nvPr/>
            </p:nvSpPr>
            <p:spPr>
              <a:xfrm flipH="1">
                <a:off x="779842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6" name="Google Shape;246;p11"/>
              <p:cNvSpPr/>
              <p:nvPr/>
            </p:nvSpPr>
            <p:spPr>
              <a:xfrm flipH="1">
                <a:off x="779842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7" name="Google Shape;247;p11"/>
              <p:cNvSpPr/>
              <p:nvPr/>
            </p:nvSpPr>
            <p:spPr>
              <a:xfrm flipH="1">
                <a:off x="7798424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8" name="Google Shape;248;p11"/>
              <p:cNvSpPr/>
              <p:nvPr/>
            </p:nvSpPr>
            <p:spPr>
              <a:xfrm flipH="1">
                <a:off x="779842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9" name="Google Shape;249;p11"/>
            <p:cNvGrpSpPr/>
            <p:nvPr/>
          </p:nvGrpSpPr>
          <p:grpSpPr>
            <a:xfrm>
              <a:off x="8169779" y="4309200"/>
              <a:ext cx="231600" cy="834300"/>
              <a:chOff x="8169779" y="4309200"/>
              <a:chExt cx="231600" cy="834300"/>
            </a:xfrm>
          </p:grpSpPr>
          <p:sp>
            <p:nvSpPr>
              <p:cNvPr id="250" name="Google Shape;250;p11"/>
              <p:cNvSpPr/>
              <p:nvPr/>
            </p:nvSpPr>
            <p:spPr>
              <a:xfrm flipH="1">
                <a:off x="81697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1" name="Google Shape;251;p11"/>
              <p:cNvSpPr/>
              <p:nvPr/>
            </p:nvSpPr>
            <p:spPr>
              <a:xfrm flipH="1">
                <a:off x="8169779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" name="Google Shape;252;p11"/>
              <p:cNvSpPr/>
              <p:nvPr/>
            </p:nvSpPr>
            <p:spPr>
              <a:xfrm flipH="1">
                <a:off x="81697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" name="Google Shape;253;p11"/>
              <p:cNvSpPr/>
              <p:nvPr/>
            </p:nvSpPr>
            <p:spPr>
              <a:xfrm flipH="1">
                <a:off x="81697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4" name="Google Shape;254;p11"/>
            <p:cNvGrpSpPr/>
            <p:nvPr/>
          </p:nvGrpSpPr>
          <p:grpSpPr>
            <a:xfrm>
              <a:off x="7427070" y="4309200"/>
              <a:ext cx="231600" cy="834300"/>
              <a:chOff x="7427070" y="4309200"/>
              <a:chExt cx="231600" cy="834300"/>
            </a:xfrm>
          </p:grpSpPr>
          <p:sp>
            <p:nvSpPr>
              <p:cNvPr id="255" name="Google Shape;255;p11"/>
              <p:cNvSpPr/>
              <p:nvPr/>
            </p:nvSpPr>
            <p:spPr>
              <a:xfrm flipH="1">
                <a:off x="7427070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6" name="Google Shape;256;p11"/>
              <p:cNvSpPr/>
              <p:nvPr/>
            </p:nvSpPr>
            <p:spPr>
              <a:xfrm flipH="1">
                <a:off x="7427070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7" name="Google Shape;257;p11"/>
              <p:cNvSpPr/>
              <p:nvPr/>
            </p:nvSpPr>
            <p:spPr>
              <a:xfrm flipH="1">
                <a:off x="7427070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8" name="Google Shape;258;p11"/>
              <p:cNvSpPr/>
              <p:nvPr/>
            </p:nvSpPr>
            <p:spPr>
              <a:xfrm flipH="1">
                <a:off x="7427070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9" name="Google Shape;259;p11"/>
            <p:cNvGrpSpPr/>
            <p:nvPr/>
          </p:nvGrpSpPr>
          <p:grpSpPr>
            <a:xfrm>
              <a:off x="8541133" y="4518900"/>
              <a:ext cx="231600" cy="624600"/>
              <a:chOff x="8541133" y="4518900"/>
              <a:chExt cx="231600" cy="624600"/>
            </a:xfrm>
          </p:grpSpPr>
          <p:sp>
            <p:nvSpPr>
              <p:cNvPr id="260" name="Google Shape;260;p11"/>
              <p:cNvSpPr/>
              <p:nvPr/>
            </p:nvSpPr>
            <p:spPr>
              <a:xfrm flipH="1">
                <a:off x="854113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1" name="Google Shape;261;p11"/>
              <p:cNvSpPr/>
              <p:nvPr/>
            </p:nvSpPr>
            <p:spPr>
              <a:xfrm flipH="1">
                <a:off x="854113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2" name="Google Shape;262;p11"/>
              <p:cNvSpPr/>
              <p:nvPr/>
            </p:nvSpPr>
            <p:spPr>
              <a:xfrm flipH="1">
                <a:off x="854113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63" name="Google Shape;263;p11"/>
            <p:cNvGrpSpPr/>
            <p:nvPr/>
          </p:nvGrpSpPr>
          <p:grpSpPr>
            <a:xfrm>
              <a:off x="8912488" y="4309200"/>
              <a:ext cx="231600" cy="834300"/>
              <a:chOff x="8912488" y="4309200"/>
              <a:chExt cx="231600" cy="834300"/>
            </a:xfrm>
          </p:grpSpPr>
          <p:sp>
            <p:nvSpPr>
              <p:cNvPr id="264" name="Google Shape;264;p11"/>
              <p:cNvSpPr/>
              <p:nvPr/>
            </p:nvSpPr>
            <p:spPr>
              <a:xfrm flipH="1">
                <a:off x="89124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" name="Google Shape;265;p11"/>
              <p:cNvSpPr/>
              <p:nvPr/>
            </p:nvSpPr>
            <p:spPr>
              <a:xfrm flipH="1">
                <a:off x="89124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" name="Google Shape;266;p11"/>
              <p:cNvSpPr/>
              <p:nvPr/>
            </p:nvSpPr>
            <p:spPr>
              <a:xfrm flipH="1">
                <a:off x="89124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7" name="Google Shape;267;p11"/>
              <p:cNvSpPr/>
              <p:nvPr/>
            </p:nvSpPr>
            <p:spPr>
              <a:xfrm flipH="1">
                <a:off x="89124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68" name="Google Shape;268;p11"/>
          <p:cNvSpPr txBox="1"/>
          <p:nvPr>
            <p:ph hasCustomPrompt="1" type="title"/>
          </p:nvPr>
        </p:nvSpPr>
        <p:spPr>
          <a:xfrm>
            <a:off x="1388625" y="772725"/>
            <a:ext cx="6366900" cy="186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9" name="Google Shape;269;p11"/>
          <p:cNvSpPr txBox="1"/>
          <p:nvPr>
            <p:ph idx="1" type="body"/>
          </p:nvPr>
        </p:nvSpPr>
        <p:spPr>
          <a:xfrm>
            <a:off x="1388625" y="2712300"/>
            <a:ext cx="63669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 algn="ctr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0" name="Google Shape;270;p1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oogle Shape;50;p3"/>
          <p:cNvGrpSpPr/>
          <p:nvPr/>
        </p:nvGrpSpPr>
        <p:grpSpPr>
          <a:xfrm>
            <a:off x="146769" y="3406"/>
            <a:ext cx="1233215" cy="1384535"/>
            <a:chOff x="146769" y="3406"/>
            <a:chExt cx="1233215" cy="1384535"/>
          </a:xfrm>
        </p:grpSpPr>
        <p:grpSp>
          <p:nvGrpSpPr>
            <p:cNvPr id="51" name="Google Shape;51;p3"/>
            <p:cNvGrpSpPr/>
            <p:nvPr/>
          </p:nvGrpSpPr>
          <p:grpSpPr>
            <a:xfrm>
              <a:off x="1063183" y="3406"/>
              <a:ext cx="316800" cy="688513"/>
              <a:chOff x="1063183" y="3406"/>
              <a:chExt cx="316800" cy="688513"/>
            </a:xfrm>
          </p:grpSpPr>
          <p:sp>
            <p:nvSpPr>
              <p:cNvPr id="52" name="Google Shape;52;p3"/>
              <p:cNvSpPr/>
              <p:nvPr/>
            </p:nvSpPr>
            <p:spPr>
              <a:xfrm rot="10800000">
                <a:off x="1063183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" name="Google Shape;53;p3"/>
              <p:cNvSpPr/>
              <p:nvPr/>
            </p:nvSpPr>
            <p:spPr>
              <a:xfrm rot="10800000">
                <a:off x="1063183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4" name="Google Shape;54;p3"/>
            <p:cNvGrpSpPr/>
            <p:nvPr/>
          </p:nvGrpSpPr>
          <p:grpSpPr>
            <a:xfrm>
              <a:off x="604976" y="3406"/>
              <a:ext cx="316800" cy="1036524"/>
              <a:chOff x="604976" y="3406"/>
              <a:chExt cx="316800" cy="1036524"/>
            </a:xfrm>
          </p:grpSpPr>
          <p:sp>
            <p:nvSpPr>
              <p:cNvPr id="55" name="Google Shape;55;p3"/>
              <p:cNvSpPr/>
              <p:nvPr/>
            </p:nvSpPr>
            <p:spPr>
              <a:xfrm rot="10800000">
                <a:off x="604976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" name="Google Shape;56;p3"/>
              <p:cNvSpPr/>
              <p:nvPr/>
            </p:nvSpPr>
            <p:spPr>
              <a:xfrm rot="10800000">
                <a:off x="604976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" name="Google Shape;57;p3"/>
              <p:cNvSpPr/>
              <p:nvPr/>
            </p:nvSpPr>
            <p:spPr>
              <a:xfrm rot="10800000">
                <a:off x="604976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8" name="Google Shape;58;p3"/>
            <p:cNvGrpSpPr/>
            <p:nvPr/>
          </p:nvGrpSpPr>
          <p:grpSpPr>
            <a:xfrm>
              <a:off x="146769" y="3406"/>
              <a:ext cx="316800" cy="1384535"/>
              <a:chOff x="146769" y="3406"/>
              <a:chExt cx="316800" cy="1384535"/>
            </a:xfrm>
          </p:grpSpPr>
          <p:sp>
            <p:nvSpPr>
              <p:cNvPr id="59" name="Google Shape;59;p3"/>
              <p:cNvSpPr/>
              <p:nvPr/>
            </p:nvSpPr>
            <p:spPr>
              <a:xfrm rot="10800000">
                <a:off x="146769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" name="Google Shape;60;p3"/>
              <p:cNvSpPr/>
              <p:nvPr/>
            </p:nvSpPr>
            <p:spPr>
              <a:xfrm rot="10800000">
                <a:off x="146769" y="3441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" name="Google Shape;61;p3"/>
              <p:cNvSpPr/>
              <p:nvPr/>
            </p:nvSpPr>
            <p:spPr>
              <a:xfrm rot="10800000">
                <a:off x="146769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" name="Google Shape;62;p3"/>
              <p:cNvSpPr/>
              <p:nvPr/>
            </p:nvSpPr>
            <p:spPr>
              <a:xfrm rot="10800000">
                <a:off x="146769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63" name="Google Shape;63;p3"/>
          <p:cNvGrpSpPr/>
          <p:nvPr/>
        </p:nvGrpSpPr>
        <p:grpSpPr>
          <a:xfrm>
            <a:off x="6775084" y="2904008"/>
            <a:ext cx="2186148" cy="2239500"/>
            <a:chOff x="6775084" y="2904008"/>
            <a:chExt cx="2186148" cy="2239500"/>
          </a:xfrm>
        </p:grpSpPr>
        <p:grpSp>
          <p:nvGrpSpPr>
            <p:cNvPr id="64" name="Google Shape;64;p3"/>
            <p:cNvGrpSpPr/>
            <p:nvPr/>
          </p:nvGrpSpPr>
          <p:grpSpPr>
            <a:xfrm>
              <a:off x="6775084" y="4253708"/>
              <a:ext cx="409500" cy="889800"/>
              <a:chOff x="6775084" y="4253708"/>
              <a:chExt cx="409500" cy="889800"/>
            </a:xfrm>
          </p:grpSpPr>
          <p:sp>
            <p:nvSpPr>
              <p:cNvPr id="65" name="Google Shape;65;p3"/>
              <p:cNvSpPr/>
              <p:nvPr/>
            </p:nvSpPr>
            <p:spPr>
              <a:xfrm>
                <a:off x="6775084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" name="Google Shape;66;p3"/>
              <p:cNvSpPr/>
              <p:nvPr/>
            </p:nvSpPr>
            <p:spPr>
              <a:xfrm>
                <a:off x="6775084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7" name="Google Shape;67;p3"/>
            <p:cNvGrpSpPr/>
            <p:nvPr/>
          </p:nvGrpSpPr>
          <p:grpSpPr>
            <a:xfrm>
              <a:off x="7367299" y="3804008"/>
              <a:ext cx="409500" cy="1339500"/>
              <a:chOff x="7367299" y="3804008"/>
              <a:chExt cx="409500" cy="1339500"/>
            </a:xfrm>
          </p:grpSpPr>
          <p:sp>
            <p:nvSpPr>
              <p:cNvPr id="68" name="Google Shape;68;p3"/>
              <p:cNvSpPr/>
              <p:nvPr/>
            </p:nvSpPr>
            <p:spPr>
              <a:xfrm>
                <a:off x="7367299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" name="Google Shape;69;p3"/>
              <p:cNvSpPr/>
              <p:nvPr/>
            </p:nvSpPr>
            <p:spPr>
              <a:xfrm>
                <a:off x="7367299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" name="Google Shape;70;p3"/>
              <p:cNvSpPr/>
              <p:nvPr/>
            </p:nvSpPr>
            <p:spPr>
              <a:xfrm>
                <a:off x="7367299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1" name="Google Shape;71;p3"/>
            <p:cNvGrpSpPr/>
            <p:nvPr/>
          </p:nvGrpSpPr>
          <p:grpSpPr>
            <a:xfrm>
              <a:off x="7959516" y="3354008"/>
              <a:ext cx="409500" cy="1789500"/>
              <a:chOff x="7959516" y="3354008"/>
              <a:chExt cx="409500" cy="1789500"/>
            </a:xfrm>
          </p:grpSpPr>
          <p:sp>
            <p:nvSpPr>
              <p:cNvPr id="72" name="Google Shape;72;p3"/>
              <p:cNvSpPr/>
              <p:nvPr/>
            </p:nvSpPr>
            <p:spPr>
              <a:xfrm>
                <a:off x="7959516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" name="Google Shape;73;p3"/>
              <p:cNvSpPr/>
              <p:nvPr/>
            </p:nvSpPr>
            <p:spPr>
              <a:xfrm>
                <a:off x="7959516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4" name="Google Shape;74;p3"/>
              <p:cNvSpPr/>
              <p:nvPr/>
            </p:nvSpPr>
            <p:spPr>
              <a:xfrm>
                <a:off x="7959516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" name="Google Shape;75;p3"/>
              <p:cNvSpPr/>
              <p:nvPr/>
            </p:nvSpPr>
            <p:spPr>
              <a:xfrm>
                <a:off x="7959516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6" name="Google Shape;76;p3"/>
            <p:cNvGrpSpPr/>
            <p:nvPr/>
          </p:nvGrpSpPr>
          <p:grpSpPr>
            <a:xfrm>
              <a:off x="8551731" y="2904008"/>
              <a:ext cx="409500" cy="2239500"/>
              <a:chOff x="8551731" y="2904008"/>
              <a:chExt cx="409500" cy="2239500"/>
            </a:xfrm>
          </p:grpSpPr>
          <p:sp>
            <p:nvSpPr>
              <p:cNvPr id="77" name="Google Shape;77;p3"/>
              <p:cNvSpPr/>
              <p:nvPr/>
            </p:nvSpPr>
            <p:spPr>
              <a:xfrm>
                <a:off x="8551731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" name="Google Shape;78;p3"/>
              <p:cNvSpPr/>
              <p:nvPr/>
            </p:nvSpPr>
            <p:spPr>
              <a:xfrm>
                <a:off x="8551731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" name="Google Shape;79;p3"/>
              <p:cNvSpPr/>
              <p:nvPr/>
            </p:nvSpPr>
            <p:spPr>
              <a:xfrm>
                <a:off x="8551731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" name="Google Shape;80;p3"/>
              <p:cNvSpPr/>
              <p:nvPr/>
            </p:nvSpPr>
            <p:spPr>
              <a:xfrm>
                <a:off x="8551731" y="2904008"/>
                <a:ext cx="409500" cy="22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" name="Google Shape;81;p3"/>
              <p:cNvSpPr/>
              <p:nvPr/>
            </p:nvSpPr>
            <p:spPr>
              <a:xfrm>
                <a:off x="8551731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82" name="Google Shape;82;p3"/>
          <p:cNvSpPr txBox="1"/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3" name="Google Shape;83;p3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oogle Shape;85;p4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86" name="Google Shape;86;p4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4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8" name="Google Shape;88;p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9" name="Google Shape;89;p4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0" name="Google Shape;90;p4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5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93" name="Google Shape;93;p5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5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6" name="Google Shape;96;p5"/>
          <p:cNvSpPr txBox="1"/>
          <p:nvPr>
            <p:ph idx="1" type="body"/>
          </p:nvPr>
        </p:nvSpPr>
        <p:spPr>
          <a:xfrm>
            <a:off x="130380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7" name="Google Shape;97;p5"/>
          <p:cNvSpPr txBox="1"/>
          <p:nvPr>
            <p:ph idx="2" type="body"/>
          </p:nvPr>
        </p:nvSpPr>
        <p:spPr>
          <a:xfrm>
            <a:off x="490365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5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6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1" name="Google Shape;101;p6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6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4" name="Google Shape;104;p6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7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7" name="Google Shape;107;p7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7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9" name="Google Shape;109;p7"/>
          <p:cNvSpPr txBox="1"/>
          <p:nvPr>
            <p:ph type="title"/>
          </p:nvPr>
        </p:nvSpPr>
        <p:spPr>
          <a:xfrm>
            <a:off x="1303800" y="598575"/>
            <a:ext cx="3312000" cy="159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0" name="Google Shape;110;p7"/>
          <p:cNvSpPr txBox="1"/>
          <p:nvPr>
            <p:ph idx="1" type="body"/>
          </p:nvPr>
        </p:nvSpPr>
        <p:spPr>
          <a:xfrm>
            <a:off x="1303800" y="2309675"/>
            <a:ext cx="3312000" cy="222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11" name="Google Shape;111;p7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dk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oogle Shape;113;p8"/>
          <p:cNvGrpSpPr/>
          <p:nvPr/>
        </p:nvGrpSpPr>
        <p:grpSpPr>
          <a:xfrm>
            <a:off x="6866714" y="1306"/>
            <a:ext cx="2267451" cy="2601690"/>
            <a:chOff x="6790514" y="1306"/>
            <a:chExt cx="2267451" cy="2601690"/>
          </a:xfrm>
        </p:grpSpPr>
        <p:grpSp>
          <p:nvGrpSpPr>
            <p:cNvPr id="114" name="Google Shape;114;p8"/>
            <p:cNvGrpSpPr/>
            <p:nvPr/>
          </p:nvGrpSpPr>
          <p:grpSpPr>
            <a:xfrm>
              <a:off x="7067465" y="1306"/>
              <a:ext cx="1990500" cy="1990200"/>
              <a:chOff x="7067465" y="1306"/>
              <a:chExt cx="1990500" cy="1990200"/>
            </a:xfrm>
          </p:grpSpPr>
          <p:sp>
            <p:nvSpPr>
              <p:cNvPr id="115" name="Google Shape;115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6" name="Google Shape;116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7" name="Google Shape;117;p8"/>
              <p:cNvSpPr/>
              <p:nvPr/>
            </p:nvSpPr>
            <p:spPr>
              <a:xfrm rot="-8649154">
                <a:off x="7349891" y="283705"/>
                <a:ext cx="1425647" cy="14254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18" name="Google Shape;118;p8"/>
            <p:cNvGrpSpPr/>
            <p:nvPr/>
          </p:nvGrpSpPr>
          <p:grpSpPr>
            <a:xfrm>
              <a:off x="8207126" y="1807996"/>
              <a:ext cx="795000" cy="795000"/>
              <a:chOff x="8207126" y="1807996"/>
              <a:chExt cx="795000" cy="795000"/>
            </a:xfrm>
          </p:grpSpPr>
          <p:sp>
            <p:nvSpPr>
              <p:cNvPr id="119" name="Google Shape;119;p8"/>
              <p:cNvSpPr/>
              <p:nvPr/>
            </p:nvSpPr>
            <p:spPr>
              <a:xfrm rot="2152054">
                <a:off x="8319942" y="1920813"/>
                <a:ext cx="569367" cy="569367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" name="Google Shape;120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" name="Google Shape;121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22" name="Google Shape;122;p8"/>
            <p:cNvGrpSpPr/>
            <p:nvPr/>
          </p:nvGrpSpPr>
          <p:grpSpPr>
            <a:xfrm>
              <a:off x="6790514" y="118857"/>
              <a:ext cx="548700" cy="548700"/>
              <a:chOff x="6790514" y="118857"/>
              <a:chExt cx="548700" cy="548700"/>
            </a:xfrm>
          </p:grpSpPr>
          <p:sp>
            <p:nvSpPr>
              <p:cNvPr id="123" name="Google Shape;123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" name="Google Shape;124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25" name="Google Shape;125;p8"/>
          <p:cNvSpPr txBox="1"/>
          <p:nvPr>
            <p:ph type="title"/>
          </p:nvPr>
        </p:nvSpPr>
        <p:spPr>
          <a:xfrm>
            <a:off x="824000" y="763600"/>
            <a:ext cx="5857800" cy="357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8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9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29" name="Google Shape;129;p9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9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1" name="Google Shape;131;p9"/>
          <p:cNvSpPr txBox="1"/>
          <p:nvPr>
            <p:ph type="title"/>
          </p:nvPr>
        </p:nvSpPr>
        <p:spPr>
          <a:xfrm>
            <a:off x="1303800" y="598575"/>
            <a:ext cx="3430500" cy="19902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2" name="Google Shape;132;p9"/>
          <p:cNvSpPr txBox="1"/>
          <p:nvPr>
            <p:ph idx="1" type="subTitle"/>
          </p:nvPr>
        </p:nvSpPr>
        <p:spPr>
          <a:xfrm>
            <a:off x="1303800" y="2743203"/>
            <a:ext cx="3430500" cy="7260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33" name="Google Shape;133;p9"/>
          <p:cNvSpPr txBox="1"/>
          <p:nvPr>
            <p:ph idx="2" type="body"/>
          </p:nvPr>
        </p:nvSpPr>
        <p:spPr>
          <a:xfrm>
            <a:off x="4903700" y="661000"/>
            <a:ext cx="3430500" cy="38706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34" name="Google Shape;134;p9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oogle Shape;136;p10"/>
          <p:cNvGrpSpPr/>
          <p:nvPr/>
        </p:nvGrpSpPr>
        <p:grpSpPr>
          <a:xfrm>
            <a:off x="713373" y="3847119"/>
            <a:ext cx="825392" cy="825392"/>
            <a:chOff x="348199" y="179450"/>
            <a:chExt cx="1116300" cy="1116300"/>
          </a:xfrm>
        </p:grpSpPr>
        <p:sp>
          <p:nvSpPr>
            <p:cNvPr id="137" name="Google Shape;137;p10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10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9" name="Google Shape;139;p10"/>
          <p:cNvSpPr txBox="1"/>
          <p:nvPr>
            <p:ph idx="1" type="body"/>
          </p:nvPr>
        </p:nvSpPr>
        <p:spPr>
          <a:xfrm>
            <a:off x="1303800" y="4138975"/>
            <a:ext cx="5843100" cy="53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40" name="Google Shape;140;p10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omentu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unito"/>
              <a:buChar char="●"/>
              <a:defRPr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drive.google.com/file/d/1HHQjGfJguZt5KfgQZ6n6uYQYOJT2cajz/view?usp=sharing" TargetMode="External"/><Relationship Id="rId4" Type="http://schemas.openxmlformats.org/officeDocument/2006/relationships/hyperlink" Target="mailto:annieli@umich.edu" TargetMode="External"/><Relationship Id="rId5" Type="http://schemas.openxmlformats.org/officeDocument/2006/relationships/hyperlink" Target="https://quizlet.com/496372713/reading-training-week-5-flash-cards/?x=1qqt" TargetMode="External"/><Relationship Id="rId6" Type="http://schemas.openxmlformats.org/officeDocument/2006/relationships/hyperlink" Target="https://quizlet.com/496373367/spatial-reasoning-study-reading-training-flash-cards/?x=1qqt" TargetMode="External"/><Relationship Id="rId7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www.microsoft.com/en-us/research/uploads/prod/2018/06/kalliamvakou-tse-2018.pdf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hyperlink" Target="mailto:annieli@umich.edu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3"/>
          <p:cNvSpPr txBox="1"/>
          <p:nvPr>
            <p:ph type="ctrTitle"/>
          </p:nvPr>
        </p:nvSpPr>
        <p:spPr>
          <a:xfrm>
            <a:off x="778475" y="475875"/>
            <a:ext cx="64593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Reading Training: Week 5</a:t>
            </a:r>
            <a:endParaRPr/>
          </a:p>
        </p:txBody>
      </p:sp>
      <p:sp>
        <p:nvSpPr>
          <p:cNvPr id="278" name="Google Shape;278;p13"/>
          <p:cNvSpPr txBox="1"/>
          <p:nvPr>
            <p:ph idx="1" type="subTitle"/>
          </p:nvPr>
        </p:nvSpPr>
        <p:spPr>
          <a:xfrm>
            <a:off x="784800" y="1946275"/>
            <a:ext cx="75744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Proxima Nova"/>
                <a:ea typeface="Proxima Nova"/>
                <a:cs typeface="Proxima Nova"/>
                <a:sym typeface="Proxima Nova"/>
              </a:rPr>
              <a:t>Reading Training: EECS 183 Transfer Training Study</a:t>
            </a:r>
            <a:endParaRPr sz="24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4"/>
          <p:cNvSpPr txBox="1"/>
          <p:nvPr>
            <p:ph type="title"/>
          </p:nvPr>
        </p:nvSpPr>
        <p:spPr>
          <a:xfrm>
            <a:off x="492625" y="0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Today’s Agenda</a:t>
            </a:r>
            <a:endParaRPr/>
          </a:p>
        </p:txBody>
      </p:sp>
      <p:sp>
        <p:nvSpPr>
          <p:cNvPr id="284" name="Google Shape;284;p14"/>
          <p:cNvSpPr txBox="1"/>
          <p:nvPr>
            <p:ph idx="1" type="body"/>
          </p:nvPr>
        </p:nvSpPr>
        <p:spPr>
          <a:xfrm>
            <a:off x="538150" y="556750"/>
            <a:ext cx="8527200" cy="352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9144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Weekly Diary:  </a:t>
            </a:r>
            <a:r>
              <a:rPr b="1" lang="en">
                <a:solidFill>
                  <a:srgbClr val="FF0000"/>
                </a:solidFill>
              </a:rPr>
              <a:t>https://forms.gle/CDtjEX1gET2zWxR6A</a:t>
            </a:r>
            <a:r>
              <a:rPr lang="en"/>
              <a:t>  (5 min)</a:t>
            </a:r>
            <a:endParaRPr/>
          </a:p>
          <a:p>
            <a:pPr indent="-311150" lvl="0" marL="9144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Ice Breakers: (5 minutes)</a:t>
            </a:r>
            <a:endParaRPr/>
          </a:p>
          <a:p>
            <a:pPr indent="-311150" lvl="1" marL="13716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This is a bit harder to do these days, but go ahead and type in the chatbox </a:t>
            </a:r>
            <a:br>
              <a:rPr lang="en" sz="1300"/>
            </a:br>
            <a:r>
              <a:rPr lang="en" sz="1300"/>
              <a:t>if you prefer cats or dogs - also, if you want to share either a cute cat or </a:t>
            </a:r>
            <a:br>
              <a:rPr lang="en" sz="1300"/>
            </a:br>
            <a:r>
              <a:rPr lang="en" sz="1300"/>
              <a:t>dog picture, go ahead</a:t>
            </a:r>
            <a:endParaRPr sz="1300"/>
          </a:p>
          <a:p>
            <a:pPr indent="-311150" lvl="0" marL="9144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b="1" lang="en"/>
              <a:t>Workbook Warmup: </a:t>
            </a:r>
            <a:r>
              <a:rPr lang="en"/>
              <a:t>More Context Clues &amp; Analogies</a:t>
            </a:r>
            <a:endParaRPr/>
          </a:p>
          <a:p>
            <a:pPr indent="-311150" lvl="1" marL="13716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Individually do pages 42-53 </a:t>
            </a:r>
            <a:r>
              <a:rPr b="1" lang="en" sz="1300"/>
              <a:t>(20 min - get as far as you can in this time!) </a:t>
            </a:r>
            <a:endParaRPr b="1" sz="1300"/>
          </a:p>
          <a:p>
            <a:pPr indent="-311150" lvl="1" marL="13716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If you don't have a workbook: here is the link to the workbook to print: </a:t>
            </a:r>
            <a:r>
              <a:rPr lang="en" sz="1300" u="sng">
                <a:solidFill>
                  <a:schemeClr val="hlink"/>
                </a:solidFill>
                <a:hlinkClick r:id="rId3"/>
              </a:rPr>
              <a:t>https://drive.google.com/file/d/1HHQjGfJguZt5KfgQZ6n6uYQYOJT2cajz/view?usp=sharing</a:t>
            </a:r>
            <a:r>
              <a:rPr lang="en" sz="1300"/>
              <a:t> </a:t>
            </a:r>
            <a:endParaRPr sz="1300"/>
          </a:p>
          <a:p>
            <a:pPr indent="-311150" lvl="1" marL="13716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Send pictures of pages: X, Y, and Z (TBD at end) to </a:t>
            </a:r>
            <a:r>
              <a:rPr lang="en" sz="1300" u="sng">
                <a:solidFill>
                  <a:schemeClr val="hlink"/>
                </a:solidFill>
                <a:hlinkClick r:id="rId4"/>
              </a:rPr>
              <a:t>annieli@umich.edu</a:t>
            </a:r>
            <a:r>
              <a:rPr lang="en" sz="1300"/>
              <a:t> </a:t>
            </a:r>
            <a:endParaRPr sz="1300"/>
          </a:p>
          <a:p>
            <a:pPr indent="-311150" lvl="0" marL="9144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b="1" lang="en"/>
              <a:t>New Vocabulary:</a:t>
            </a:r>
            <a:r>
              <a:rPr lang="en"/>
              <a:t> We will be using quizlet for the vocabulary words! The new words are below and the quiz link will be: </a:t>
            </a:r>
            <a:r>
              <a:rPr lang="en" u="sng">
                <a:solidFill>
                  <a:schemeClr val="hlink"/>
                </a:solidFill>
                <a:hlinkClick r:id="rId5"/>
              </a:rPr>
              <a:t>https://quizlet.com/496372713/reading-training-week-5-flash-cards/?x=1qqt</a:t>
            </a:r>
            <a:r>
              <a:rPr lang="en"/>
              <a:t> </a:t>
            </a:r>
            <a:endParaRPr b="1"/>
          </a:p>
          <a:p>
            <a:pPr indent="-311150" lvl="1" marL="13716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diverge, gregarious, adulterate, complaisant, divest</a:t>
            </a:r>
            <a:endParaRPr sz="1300"/>
          </a:p>
          <a:p>
            <a:pPr indent="-311150" lvl="1" marL="13716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Use the</a:t>
            </a:r>
            <a:r>
              <a:rPr b="1" lang="en" sz="1300"/>
              <a:t> learn </a:t>
            </a:r>
            <a:r>
              <a:rPr lang="en" sz="1300"/>
              <a:t>quizlet option to learn the new words</a:t>
            </a:r>
            <a:r>
              <a:rPr b="1" lang="en" sz="1300"/>
              <a:t> </a:t>
            </a:r>
            <a:r>
              <a:rPr lang="en" sz="1300"/>
              <a:t>(in the left side bar) </a:t>
            </a:r>
            <a:r>
              <a:rPr b="1" lang="en" sz="1300"/>
              <a:t>(3-5 min)</a:t>
            </a:r>
            <a:endParaRPr b="1" sz="1300"/>
          </a:p>
          <a:p>
            <a:pPr indent="-311150" lvl="0" marL="9144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b="1" lang="en"/>
              <a:t>All Vocabulary:  (15 min)</a:t>
            </a:r>
            <a:endParaRPr b="1"/>
          </a:p>
          <a:p>
            <a:pPr indent="-311150" lvl="1" marL="13716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Use</a:t>
            </a:r>
            <a:r>
              <a:rPr lang="en" sz="1300"/>
              <a:t> the </a:t>
            </a:r>
            <a:r>
              <a:rPr b="1" lang="en" sz="1300"/>
              <a:t>learn</a:t>
            </a:r>
            <a:r>
              <a:rPr lang="en" sz="1300"/>
              <a:t> option on this quiz for all the vocab words so far: </a:t>
            </a:r>
            <a:r>
              <a:rPr lang="en" sz="1300" u="sng">
                <a:solidFill>
                  <a:schemeClr val="hlink"/>
                </a:solidFill>
                <a:hlinkClick r:id="rId6"/>
              </a:rPr>
              <a:t>https://quizlet.com/496373367/spatial-reasoning-study-reading-training-flash-cards/?x=1qqt</a:t>
            </a:r>
            <a:r>
              <a:rPr lang="en" sz="1300"/>
              <a:t> </a:t>
            </a:r>
            <a:endParaRPr b="1" sz="1300"/>
          </a:p>
          <a:p>
            <a:pPr indent="-311150" lvl="1" marL="13716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b="1" lang="en" sz="1300"/>
              <a:t>Use each word in a sentence - go through them again unless / until you get all of them right!</a:t>
            </a:r>
            <a:endParaRPr b="1" sz="1300"/>
          </a:p>
        </p:txBody>
      </p:sp>
      <p:pic>
        <p:nvPicPr>
          <p:cNvPr id="285" name="Google Shape;285;p14"/>
          <p:cNvPicPr preferRelativeResize="0"/>
          <p:nvPr/>
        </p:nvPicPr>
        <p:blipFill rotWithShape="1">
          <a:blip r:embed="rId7">
            <a:alphaModFix/>
          </a:blip>
          <a:srcRect b="0" l="4168" r="0" t="0"/>
          <a:stretch/>
        </p:blipFill>
        <p:spPr>
          <a:xfrm>
            <a:off x="7660175" y="0"/>
            <a:ext cx="1483825" cy="1485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15"/>
          <p:cNvSpPr txBox="1"/>
          <p:nvPr>
            <p:ph type="title"/>
          </p:nvPr>
        </p:nvSpPr>
        <p:spPr>
          <a:xfrm>
            <a:off x="492625" y="0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Today’s Agenda</a:t>
            </a:r>
            <a:endParaRPr/>
          </a:p>
        </p:txBody>
      </p:sp>
      <p:sp>
        <p:nvSpPr>
          <p:cNvPr id="291" name="Google Shape;291;p15"/>
          <p:cNvSpPr txBox="1"/>
          <p:nvPr>
            <p:ph idx="1" type="body"/>
          </p:nvPr>
        </p:nvSpPr>
        <p:spPr>
          <a:xfrm>
            <a:off x="492625" y="556750"/>
            <a:ext cx="8651400" cy="352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7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The Goal: Looking at Charts and Figures! </a:t>
            </a:r>
            <a:endParaRPr sz="1600"/>
          </a:p>
          <a:p>
            <a:pPr indent="-317500" lvl="0" marL="914400" rtl="0" algn="l"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Today, we are going to practice understanding facts and figures in scientific papers!</a:t>
            </a:r>
            <a:endParaRPr sz="1400"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Paper 1: </a:t>
            </a:r>
            <a:r>
              <a:rPr b="1" i="1" lang="en" sz="1400"/>
              <a:t>What Makes a Great Manager of Software Engineers?</a:t>
            </a:r>
            <a:r>
              <a:rPr b="1" lang="en" sz="1400"/>
              <a:t>: </a:t>
            </a:r>
            <a:r>
              <a:rPr lang="en" sz="1400" u="sng">
                <a:solidFill>
                  <a:schemeClr val="hlink"/>
                </a:solidFill>
                <a:hlinkClick r:id="rId3"/>
              </a:rPr>
              <a:t>https://www.microsoft.com/en-us/research/uploads/prod/2018/06/kalliamvakou-tse-2018.pdf</a:t>
            </a:r>
            <a:r>
              <a:rPr lang="en" sz="1400"/>
              <a:t> </a:t>
            </a:r>
            <a:endParaRPr sz="18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Read the Abstract, Introduction, and Conclusion (</a:t>
            </a:r>
            <a:r>
              <a:rPr b="1" lang="en" sz="1400"/>
              <a:t>10 minutes)</a:t>
            </a:r>
            <a:endParaRPr b="1" sz="14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In a text file, summarize the paper and answer these four questions </a:t>
            </a:r>
            <a:r>
              <a:rPr b="1" lang="en" sz="1400"/>
              <a:t>(5 minutes)</a:t>
            </a:r>
            <a:endParaRPr b="1" sz="1400"/>
          </a:p>
          <a:p>
            <a:pPr indent="-317500" lvl="2" marL="18288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b="1" lang="en" sz="1400"/>
              <a:t>What</a:t>
            </a:r>
            <a:r>
              <a:rPr lang="en" sz="1400"/>
              <a:t> are the researchers investigating?</a:t>
            </a:r>
            <a:endParaRPr sz="1400"/>
          </a:p>
          <a:p>
            <a:pPr indent="-317500" lvl="2" marL="18288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b="1" lang="en" sz="1400"/>
              <a:t>How</a:t>
            </a:r>
            <a:r>
              <a:rPr lang="en" sz="1400"/>
              <a:t> are they investigating?</a:t>
            </a:r>
            <a:endParaRPr sz="1400"/>
          </a:p>
          <a:p>
            <a:pPr indent="-317500" lvl="2" marL="18288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b="1" lang="en" sz="1400"/>
              <a:t>Why</a:t>
            </a:r>
            <a:r>
              <a:rPr lang="en" sz="1400"/>
              <a:t> are they investigating?</a:t>
            </a:r>
            <a:endParaRPr sz="1400"/>
          </a:p>
          <a:p>
            <a:pPr indent="-317500" lvl="2" marL="18288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b="1" lang="en" sz="1400"/>
              <a:t>What</a:t>
            </a:r>
            <a:r>
              <a:rPr lang="en" sz="1400"/>
              <a:t> do they find?</a:t>
            </a:r>
            <a:endParaRPr sz="1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13716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/>
              <a:t> </a:t>
            </a:r>
            <a:br>
              <a:rPr i="1" lang="en" sz="1400"/>
            </a:br>
            <a:endParaRPr i="1" sz="14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16"/>
          <p:cNvSpPr txBox="1"/>
          <p:nvPr>
            <p:ph type="title"/>
          </p:nvPr>
        </p:nvSpPr>
        <p:spPr>
          <a:xfrm>
            <a:off x="492625" y="0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Today’s Agenda: After Break (50 min)</a:t>
            </a:r>
            <a:endParaRPr/>
          </a:p>
        </p:txBody>
      </p:sp>
      <p:sp>
        <p:nvSpPr>
          <p:cNvPr id="297" name="Google Shape;297;p16"/>
          <p:cNvSpPr txBox="1"/>
          <p:nvPr>
            <p:ph idx="1" type="body"/>
          </p:nvPr>
        </p:nvSpPr>
        <p:spPr>
          <a:xfrm>
            <a:off x="492625" y="556750"/>
            <a:ext cx="8651400" cy="352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600"/>
              <a:t>Now, </a:t>
            </a:r>
            <a:r>
              <a:rPr lang="en" sz="1400"/>
              <a:t>assign session participants to one of these figures and tables: </a:t>
            </a:r>
            <a:r>
              <a:rPr lang="en" sz="1400"/>
              <a:t>Figure 1, Figure 2, Figure 3, Table 3, Table 4) </a:t>
            </a:r>
            <a:br>
              <a:rPr lang="en" sz="1400"/>
            </a:br>
            <a:endParaRPr b="1" sz="1400"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Examine the figure, and write in a text file the answers to the following questions (10 minutes)</a:t>
            </a:r>
            <a:br>
              <a:rPr lang="en" sz="1400"/>
            </a:br>
            <a:r>
              <a:rPr lang="en" sz="1400"/>
              <a:t>What do you learn from the figure / what does the figure show you?</a:t>
            </a:r>
            <a:endParaRPr sz="1400"/>
          </a:p>
          <a:p>
            <a:pPr indent="-317500" lvl="0" marL="13716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How does the figure convey information?</a:t>
            </a:r>
            <a:endParaRPr sz="1400"/>
          </a:p>
          <a:p>
            <a:pPr indent="-317500" lvl="0" marL="13716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Do you think the figure is helpful?</a:t>
            </a:r>
            <a:endParaRPr sz="1400"/>
          </a:p>
          <a:p>
            <a:pPr indent="-317500" lvl="0" marL="13716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How would you make the figure better?</a:t>
            </a:r>
            <a:endParaRPr sz="1400"/>
          </a:p>
          <a:p>
            <a:pPr indent="-317500" lvl="0" marL="13716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How does the figure support the main conclusions of the paper from the introduction?</a:t>
            </a:r>
            <a:endParaRPr sz="1400"/>
          </a:p>
          <a:p>
            <a:pPr indent="-317500" lvl="0" marL="13716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Where and how does the text reference the figure?</a:t>
            </a:r>
            <a:br>
              <a:rPr lang="en" sz="1400"/>
            </a:br>
            <a:endParaRPr sz="1400"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Figure by figure, have each person post their response chat and go over the observations </a:t>
            </a:r>
            <a:br>
              <a:rPr lang="en" sz="1400"/>
            </a:br>
            <a:r>
              <a:rPr b="1" lang="en" sz="1400"/>
              <a:t>(10 min)</a:t>
            </a:r>
            <a:endParaRPr sz="14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(Please present each figure on the screen as you do so)</a:t>
            </a:r>
            <a:endParaRPr sz="1400"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In the same text file, write which figure you think was the most important and why </a:t>
            </a:r>
            <a:r>
              <a:rPr b="1" lang="en" sz="1400"/>
              <a:t>(5 min)</a:t>
            </a:r>
            <a:endParaRPr b="1" sz="1400"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When done, email your text file with the article summary, figure reflection, and favorite figure to </a:t>
            </a:r>
            <a:r>
              <a:rPr lang="en" sz="1400" u="sng">
                <a:solidFill>
                  <a:schemeClr val="hlink"/>
                </a:solidFill>
                <a:hlinkClick r:id="rId3"/>
              </a:rPr>
              <a:t>annieli@umich.edu</a:t>
            </a:r>
            <a:r>
              <a:rPr lang="en" sz="1400"/>
              <a:t>. We will use this for attendance. Have a great week, and stay healthy / sane :) </a:t>
            </a:r>
            <a:endParaRPr sz="14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omentum">
  <a:themeElements>
    <a:clrScheme name="Momentum">
      <a:dk1>
        <a:srgbClr val="C0791B"/>
      </a:dk1>
      <a:lt1>
        <a:srgbClr val="FFFFFF"/>
      </a:lt1>
      <a:dk2>
        <a:srgbClr val="424242"/>
      </a:dk2>
      <a:lt2>
        <a:srgbClr val="8DD8D3"/>
      </a:lt2>
      <a:accent1>
        <a:srgbClr val="0B6374"/>
      </a:accent1>
      <a:accent2>
        <a:srgbClr val="FD5B58"/>
      </a:accent2>
      <a:accent3>
        <a:srgbClr val="599191"/>
      </a:accent3>
      <a:accent4>
        <a:srgbClr val="D7E6A3"/>
      </a:accent4>
      <a:accent5>
        <a:srgbClr val="27278B"/>
      </a:accent5>
      <a:accent6>
        <a:srgbClr val="D558AB"/>
      </a:accent6>
      <a:hlink>
        <a:srgbClr val="27278B"/>
      </a:hlink>
      <a:folHlink>
        <a:srgbClr val="2727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